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diagrams/data1.xml" ContentType="application/vnd.openxmlformats-officedocument.drawingml.diagramData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diagrams/colors2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3.xml" ContentType="application/vnd.openxmlformats-officedocument.customXmlProperties+xml"/>
  <Override PartName="/customXml/itemProps5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customXml/itemProps7.xml" ContentType="application/vnd.openxmlformats-officedocument.customXmlProperties+xml"/>
  <Override PartName="/customXml/itemProps6.xml" ContentType="application/vnd.openxmlformats-officedocument.customXmlProperties+xml"/>
  <Override PartName="/customXml/itemProps8.xml" ContentType="application/vnd.openxmlformats-officedocument.customXmlProperties+xml"/>
  <Override PartName="/docProps/custom.xml" ContentType="application/vnd.openxmlformats-officedocument.custom-properties+xml"/>
  <Override PartName="/customXml/itemProps9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6"/>
  </p:sldMasterIdLst>
  <p:sldIdLst>
    <p:sldId id="256" r:id="rId7"/>
    <p:sldId id="264" r:id="rId8"/>
    <p:sldId id="261" r:id="rId9"/>
    <p:sldId id="265" r:id="rId10"/>
    <p:sldId id="266" r:id="rId11"/>
    <p:sldId id="267" r:id="rId12"/>
    <p:sldId id="262" r:id="rId13"/>
    <p:sldId id="272" r:id="rId14"/>
    <p:sldId id="26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7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openxmlformats.org/officeDocument/2006/relationships/customXml" Target="../customXml/item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customXml" Target="../customXml/item9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ustomXml" Target="../customXml/item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8BA1FD-F30D-4A2C-B7E5-28D78DF4A877}" type="doc">
      <dgm:prSet loTypeId="urn:microsoft.com/office/officeart/2005/8/layout/chevron2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DD2DD2C-C1A4-4C9D-99E0-A56F8139993D}">
      <dgm:prSet phldrT="[Text]"/>
      <dgm:spPr/>
      <dgm:t>
        <a:bodyPr/>
        <a:lstStyle/>
        <a:p>
          <a:r>
            <a:rPr lang="en-US" dirty="0" smtClean="0"/>
            <a:t>Phase 1</a:t>
          </a:r>
          <a:endParaRPr lang="en-US" dirty="0"/>
        </a:p>
      </dgm:t>
    </dgm:pt>
    <dgm:pt modelId="{79448AB5-8B41-4E72-A8C3-9FE167C73E7C}" type="parTrans" cxnId="{10BDB7D2-5BB4-4B6D-A07D-6B568CB75935}">
      <dgm:prSet/>
      <dgm:spPr/>
      <dgm:t>
        <a:bodyPr/>
        <a:lstStyle/>
        <a:p>
          <a:endParaRPr lang="en-US"/>
        </a:p>
      </dgm:t>
    </dgm:pt>
    <dgm:pt modelId="{28CC5468-9E0E-4C5F-9A71-3BBC44D9C5FC}" type="sibTrans" cxnId="{10BDB7D2-5BB4-4B6D-A07D-6B568CB75935}">
      <dgm:prSet/>
      <dgm:spPr/>
      <dgm:t>
        <a:bodyPr/>
        <a:lstStyle/>
        <a:p>
          <a:endParaRPr lang="en-US"/>
        </a:p>
      </dgm:t>
    </dgm:pt>
    <dgm:pt modelId="{7842B0E5-6C2D-4D1B-941E-226128595AFF}">
      <dgm:prSet phldrT="[Text]"/>
      <dgm:spPr/>
      <dgm:t>
        <a:bodyPr/>
        <a:lstStyle/>
        <a:p>
          <a:r>
            <a:rPr lang="en-US" dirty="0" smtClean="0"/>
            <a:t>Identify user groups and data requirements</a:t>
          </a:r>
          <a:endParaRPr lang="en-US" dirty="0"/>
        </a:p>
      </dgm:t>
    </dgm:pt>
    <dgm:pt modelId="{6BF6F057-5D5F-461C-873C-9D25C25B8730}" type="parTrans" cxnId="{5DDB1653-A795-4DCB-B557-4E5B4C270638}">
      <dgm:prSet/>
      <dgm:spPr/>
      <dgm:t>
        <a:bodyPr/>
        <a:lstStyle/>
        <a:p>
          <a:endParaRPr lang="en-US"/>
        </a:p>
      </dgm:t>
    </dgm:pt>
    <dgm:pt modelId="{011F8146-975B-4A66-A629-D90AC11959A7}" type="sibTrans" cxnId="{5DDB1653-A795-4DCB-B557-4E5B4C270638}">
      <dgm:prSet/>
      <dgm:spPr/>
      <dgm:t>
        <a:bodyPr/>
        <a:lstStyle/>
        <a:p>
          <a:endParaRPr lang="en-US"/>
        </a:p>
      </dgm:t>
    </dgm:pt>
    <dgm:pt modelId="{2E317250-228E-4A61-A69C-5848FBC6F848}">
      <dgm:prSet phldrT="[Text]"/>
      <dgm:spPr/>
      <dgm:t>
        <a:bodyPr/>
        <a:lstStyle/>
        <a:p>
          <a:r>
            <a:rPr lang="en-US" dirty="0" smtClean="0"/>
            <a:t>Identify major analysis workflows</a:t>
          </a:r>
          <a:endParaRPr lang="en-US" dirty="0"/>
        </a:p>
      </dgm:t>
    </dgm:pt>
    <dgm:pt modelId="{BB3DCFE0-37E4-406E-B0B3-29721E665D8D}" type="parTrans" cxnId="{E12FC631-2605-417B-81BA-4B1497869E43}">
      <dgm:prSet/>
      <dgm:spPr/>
      <dgm:t>
        <a:bodyPr/>
        <a:lstStyle/>
        <a:p>
          <a:endParaRPr lang="en-US"/>
        </a:p>
      </dgm:t>
    </dgm:pt>
    <dgm:pt modelId="{8442059A-F27A-490F-AAFA-0E10EE4B6490}" type="sibTrans" cxnId="{E12FC631-2605-417B-81BA-4B1497869E43}">
      <dgm:prSet/>
      <dgm:spPr/>
      <dgm:t>
        <a:bodyPr/>
        <a:lstStyle/>
        <a:p>
          <a:endParaRPr lang="en-US"/>
        </a:p>
      </dgm:t>
    </dgm:pt>
    <dgm:pt modelId="{658D9713-E658-4AB0-9C82-4F11EB32E29A}">
      <dgm:prSet phldrT="[Text]"/>
      <dgm:spPr/>
      <dgm:t>
        <a:bodyPr/>
        <a:lstStyle/>
        <a:p>
          <a:r>
            <a:rPr lang="en-US" dirty="0" smtClean="0"/>
            <a:t>Phase 3</a:t>
          </a:r>
          <a:endParaRPr lang="en-US" dirty="0"/>
        </a:p>
      </dgm:t>
    </dgm:pt>
    <dgm:pt modelId="{C14ABF8D-0E5E-4CC2-8D3E-1B3F896D154E}" type="parTrans" cxnId="{711A9771-674D-4006-9D8D-D52B7E4DE619}">
      <dgm:prSet/>
      <dgm:spPr/>
      <dgm:t>
        <a:bodyPr/>
        <a:lstStyle/>
        <a:p>
          <a:endParaRPr lang="en-US"/>
        </a:p>
      </dgm:t>
    </dgm:pt>
    <dgm:pt modelId="{0A75D8CF-3C95-4078-9B5B-D5E386FBB9AD}" type="sibTrans" cxnId="{711A9771-674D-4006-9D8D-D52B7E4DE619}">
      <dgm:prSet/>
      <dgm:spPr/>
      <dgm:t>
        <a:bodyPr/>
        <a:lstStyle/>
        <a:p>
          <a:endParaRPr lang="en-US"/>
        </a:p>
      </dgm:t>
    </dgm:pt>
    <dgm:pt modelId="{F58E86B4-BEEE-42BE-8FE1-69BD05AB0247}">
      <dgm:prSet phldrT="[Text]"/>
      <dgm:spPr/>
      <dgm:t>
        <a:bodyPr/>
        <a:lstStyle/>
        <a:p>
          <a:r>
            <a:rPr lang="en-US" dirty="0" smtClean="0"/>
            <a:t>Implement vendor development</a:t>
          </a:r>
          <a:endParaRPr lang="en-US" dirty="0"/>
        </a:p>
      </dgm:t>
    </dgm:pt>
    <dgm:pt modelId="{07E4952D-6BD9-41D5-AA67-F8AC2100C526}" type="parTrans" cxnId="{E0E596B1-9DD3-43AC-B0E1-EF18164969BA}">
      <dgm:prSet/>
      <dgm:spPr/>
      <dgm:t>
        <a:bodyPr/>
        <a:lstStyle/>
        <a:p>
          <a:endParaRPr lang="en-US"/>
        </a:p>
      </dgm:t>
    </dgm:pt>
    <dgm:pt modelId="{EA199B89-47DD-4719-A831-CCC103FBD2A5}" type="sibTrans" cxnId="{E0E596B1-9DD3-43AC-B0E1-EF18164969BA}">
      <dgm:prSet/>
      <dgm:spPr/>
      <dgm:t>
        <a:bodyPr/>
        <a:lstStyle/>
        <a:p>
          <a:endParaRPr lang="en-US"/>
        </a:p>
      </dgm:t>
    </dgm:pt>
    <dgm:pt modelId="{5316D68D-3886-4A18-992A-34DB1C06DE69}">
      <dgm:prSet phldrT="[Text]"/>
      <dgm:spPr/>
      <dgm:t>
        <a:bodyPr/>
        <a:lstStyle/>
        <a:p>
          <a:r>
            <a:rPr lang="en-US" dirty="0" smtClean="0"/>
            <a:t>Phase 4</a:t>
          </a:r>
        </a:p>
      </dgm:t>
    </dgm:pt>
    <dgm:pt modelId="{4004405C-AE7A-4C1F-BA2F-B5A033AA32E7}" type="parTrans" cxnId="{6862D209-A7E7-4BE3-9259-7C5CD8F4139B}">
      <dgm:prSet/>
      <dgm:spPr/>
      <dgm:t>
        <a:bodyPr/>
        <a:lstStyle/>
        <a:p>
          <a:endParaRPr lang="en-US"/>
        </a:p>
      </dgm:t>
    </dgm:pt>
    <dgm:pt modelId="{7CAFCD0A-0F6D-4386-89B5-9F12C86AF288}" type="sibTrans" cxnId="{6862D209-A7E7-4BE3-9259-7C5CD8F4139B}">
      <dgm:prSet/>
      <dgm:spPr/>
      <dgm:t>
        <a:bodyPr/>
        <a:lstStyle/>
        <a:p>
          <a:endParaRPr lang="en-US"/>
        </a:p>
      </dgm:t>
    </dgm:pt>
    <dgm:pt modelId="{AD801AF9-C74A-41D9-8B09-D5FBA91D7CD1}">
      <dgm:prSet phldrT="[Text]"/>
      <dgm:spPr/>
      <dgm:t>
        <a:bodyPr/>
        <a:lstStyle/>
        <a:p>
          <a:r>
            <a:rPr lang="en-US" dirty="0" smtClean="0"/>
            <a:t>Identify additional user groups and data requirements</a:t>
          </a:r>
          <a:endParaRPr lang="en-US" dirty="0"/>
        </a:p>
      </dgm:t>
    </dgm:pt>
    <dgm:pt modelId="{CAE59D7E-239E-4174-93D1-A3A92E2EC56C}" type="parTrans" cxnId="{6435991C-8B9D-4129-9845-281222685D9E}">
      <dgm:prSet/>
      <dgm:spPr/>
      <dgm:t>
        <a:bodyPr/>
        <a:lstStyle/>
        <a:p>
          <a:endParaRPr lang="en-US"/>
        </a:p>
      </dgm:t>
    </dgm:pt>
    <dgm:pt modelId="{6F693873-1286-4D07-8E65-DF34C5B91B95}" type="sibTrans" cxnId="{6435991C-8B9D-4129-9845-281222685D9E}">
      <dgm:prSet/>
      <dgm:spPr/>
      <dgm:t>
        <a:bodyPr/>
        <a:lstStyle/>
        <a:p>
          <a:endParaRPr lang="en-US"/>
        </a:p>
      </dgm:t>
    </dgm:pt>
    <dgm:pt modelId="{4ED63EAE-42E3-4356-9424-1D7EB2ACBC83}">
      <dgm:prSet phldrT="[Text]"/>
      <dgm:spPr/>
      <dgm:t>
        <a:bodyPr/>
        <a:lstStyle/>
        <a:p>
          <a:r>
            <a:rPr lang="en-US" dirty="0" smtClean="0"/>
            <a:t>Mix in house and vendor development to enhance product</a:t>
          </a:r>
          <a:endParaRPr lang="en-US" dirty="0"/>
        </a:p>
      </dgm:t>
    </dgm:pt>
    <dgm:pt modelId="{42E437F0-BB54-47A1-B185-59309EC85F38}" type="parTrans" cxnId="{C195C5C2-B51F-464E-8E30-016F3E2188D3}">
      <dgm:prSet/>
      <dgm:spPr/>
      <dgm:t>
        <a:bodyPr/>
        <a:lstStyle/>
        <a:p>
          <a:endParaRPr lang="en-US"/>
        </a:p>
      </dgm:t>
    </dgm:pt>
    <dgm:pt modelId="{26C7D85E-B26B-45CC-889F-ED170A2CC0D9}" type="sibTrans" cxnId="{C195C5C2-B51F-464E-8E30-016F3E2188D3}">
      <dgm:prSet/>
      <dgm:spPr/>
      <dgm:t>
        <a:bodyPr/>
        <a:lstStyle/>
        <a:p>
          <a:endParaRPr lang="en-US"/>
        </a:p>
      </dgm:t>
    </dgm:pt>
    <dgm:pt modelId="{E2FEA44D-D671-445D-9020-B5DD7F08DB05}">
      <dgm:prSet phldrT="[Text]"/>
      <dgm:spPr/>
      <dgm:t>
        <a:bodyPr/>
        <a:lstStyle/>
        <a:p>
          <a:r>
            <a:rPr lang="en-US" dirty="0" smtClean="0"/>
            <a:t>Develop project scope</a:t>
          </a:r>
          <a:endParaRPr lang="en-US" dirty="0"/>
        </a:p>
      </dgm:t>
    </dgm:pt>
    <dgm:pt modelId="{ED61F88C-CCF8-4B1E-8111-0EAF0645D1A8}" type="parTrans" cxnId="{D56BBC0C-CFD2-4BF1-9DCA-914BC1568648}">
      <dgm:prSet/>
      <dgm:spPr/>
      <dgm:t>
        <a:bodyPr/>
        <a:lstStyle/>
        <a:p>
          <a:endParaRPr lang="en-US"/>
        </a:p>
      </dgm:t>
    </dgm:pt>
    <dgm:pt modelId="{32ED38CF-FB0E-4A28-8D1E-CE2271C45C7F}" type="sibTrans" cxnId="{D56BBC0C-CFD2-4BF1-9DCA-914BC1568648}">
      <dgm:prSet/>
      <dgm:spPr/>
      <dgm:t>
        <a:bodyPr/>
        <a:lstStyle/>
        <a:p>
          <a:endParaRPr lang="en-US"/>
        </a:p>
      </dgm:t>
    </dgm:pt>
    <dgm:pt modelId="{477E01D8-06CB-4412-9186-A4F307B46E9C}">
      <dgm:prSet phldrT="[Text]"/>
      <dgm:spPr/>
      <dgm:t>
        <a:bodyPr/>
        <a:lstStyle/>
        <a:p>
          <a:r>
            <a:rPr lang="en-US" dirty="0" smtClean="0"/>
            <a:t>Phase 2</a:t>
          </a:r>
          <a:endParaRPr lang="en-US" dirty="0"/>
        </a:p>
      </dgm:t>
    </dgm:pt>
    <dgm:pt modelId="{D3E287E1-AA23-4C3D-B8F2-75BA7DD19775}" type="parTrans" cxnId="{F7937ECF-F024-44CF-8C44-1C64E42C7317}">
      <dgm:prSet/>
      <dgm:spPr/>
      <dgm:t>
        <a:bodyPr/>
        <a:lstStyle/>
        <a:p>
          <a:endParaRPr lang="en-US"/>
        </a:p>
      </dgm:t>
    </dgm:pt>
    <dgm:pt modelId="{FE1B3541-B972-4296-8ACE-8839E2E184AC}" type="sibTrans" cxnId="{F7937ECF-F024-44CF-8C44-1C64E42C7317}">
      <dgm:prSet/>
      <dgm:spPr/>
      <dgm:t>
        <a:bodyPr/>
        <a:lstStyle/>
        <a:p>
          <a:endParaRPr lang="en-US"/>
        </a:p>
      </dgm:t>
    </dgm:pt>
    <dgm:pt modelId="{F29DE761-9F34-425B-B974-9BFC4F93E81A}">
      <dgm:prSet phldrT="[Text]"/>
      <dgm:spPr/>
      <dgm:t>
        <a:bodyPr/>
        <a:lstStyle/>
        <a:p>
          <a:r>
            <a:rPr lang="en-US" dirty="0" smtClean="0"/>
            <a:t>Vendor training of VTrans Staff</a:t>
          </a:r>
          <a:endParaRPr lang="en-US" dirty="0"/>
        </a:p>
      </dgm:t>
    </dgm:pt>
    <dgm:pt modelId="{A79B4740-CE97-4658-AC58-F0C6E5AC85F8}" type="parTrans" cxnId="{314782D6-568E-430F-9916-FC81669935E6}">
      <dgm:prSet/>
      <dgm:spPr/>
      <dgm:t>
        <a:bodyPr/>
        <a:lstStyle/>
        <a:p>
          <a:endParaRPr lang="en-US"/>
        </a:p>
      </dgm:t>
    </dgm:pt>
    <dgm:pt modelId="{B88CF636-2984-4AEC-A443-28EF2A33438C}" type="sibTrans" cxnId="{314782D6-568E-430F-9916-FC81669935E6}">
      <dgm:prSet/>
      <dgm:spPr/>
      <dgm:t>
        <a:bodyPr/>
        <a:lstStyle/>
        <a:p>
          <a:endParaRPr lang="en-US"/>
        </a:p>
      </dgm:t>
    </dgm:pt>
    <dgm:pt modelId="{AC931F97-26FD-4378-941A-6CDE86AC9D11}">
      <dgm:prSet phldrT="[Text]"/>
      <dgm:spPr/>
      <dgm:t>
        <a:bodyPr/>
        <a:lstStyle/>
        <a:p>
          <a:r>
            <a:rPr lang="en-US" dirty="0" smtClean="0"/>
            <a:t>Contract initial development</a:t>
          </a:r>
          <a:endParaRPr lang="en-US" dirty="0"/>
        </a:p>
      </dgm:t>
    </dgm:pt>
    <dgm:pt modelId="{4384B452-4382-4BB9-A7AD-AD9BEEB2B391}" type="parTrans" cxnId="{517EFF14-5B14-4410-8A1E-B87DD27E4727}">
      <dgm:prSet/>
      <dgm:spPr/>
      <dgm:t>
        <a:bodyPr/>
        <a:lstStyle/>
        <a:p>
          <a:endParaRPr lang="en-US"/>
        </a:p>
      </dgm:t>
    </dgm:pt>
    <dgm:pt modelId="{C8462DD3-B891-4F07-911F-22D8C5D91FE6}" type="sibTrans" cxnId="{517EFF14-5B14-4410-8A1E-B87DD27E4727}">
      <dgm:prSet/>
      <dgm:spPr/>
      <dgm:t>
        <a:bodyPr/>
        <a:lstStyle/>
        <a:p>
          <a:endParaRPr lang="en-US"/>
        </a:p>
      </dgm:t>
    </dgm:pt>
    <dgm:pt modelId="{75736D8C-AAD4-46A9-B2D3-DC04169427CD}">
      <dgm:prSet phldrT="[Text]"/>
      <dgm:spPr/>
      <dgm:t>
        <a:bodyPr/>
        <a:lstStyle/>
        <a:p>
          <a:r>
            <a:rPr lang="en-US" dirty="0" smtClean="0"/>
            <a:t>Begin in house development</a:t>
          </a:r>
          <a:endParaRPr lang="en-US" dirty="0"/>
        </a:p>
      </dgm:t>
    </dgm:pt>
    <dgm:pt modelId="{75213A35-ED0A-432C-8CB2-138F07E76CDC}" type="parTrans" cxnId="{5FF6260C-FB8D-4FCD-8EF4-85786FB3DDAC}">
      <dgm:prSet/>
      <dgm:spPr/>
      <dgm:t>
        <a:bodyPr/>
        <a:lstStyle/>
        <a:p>
          <a:endParaRPr lang="en-US"/>
        </a:p>
      </dgm:t>
    </dgm:pt>
    <dgm:pt modelId="{3A9407F8-2F53-494D-8B2E-1AC697F5DA8C}" type="sibTrans" cxnId="{5FF6260C-FB8D-4FCD-8EF4-85786FB3DDAC}">
      <dgm:prSet/>
      <dgm:spPr/>
      <dgm:t>
        <a:bodyPr/>
        <a:lstStyle/>
        <a:p>
          <a:endParaRPr lang="en-US"/>
        </a:p>
      </dgm:t>
    </dgm:pt>
    <dgm:pt modelId="{1C88FC21-87F5-493F-8FB6-9E738937F82D}" type="pres">
      <dgm:prSet presAssocID="{4A8BA1FD-F30D-4A2C-B7E5-28D78DF4A87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1CC35B-C85C-4B98-94FD-048E08209F90}" type="pres">
      <dgm:prSet presAssocID="{FDD2DD2C-C1A4-4C9D-99E0-A56F8139993D}" presName="composite" presStyleCnt="0"/>
      <dgm:spPr/>
    </dgm:pt>
    <dgm:pt modelId="{64AE0B71-67CA-492B-8092-F2448C8A2D4E}" type="pres">
      <dgm:prSet presAssocID="{FDD2DD2C-C1A4-4C9D-99E0-A56F8139993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D81FF-F1EB-4307-AF67-5034DF04FA88}" type="pres">
      <dgm:prSet presAssocID="{FDD2DD2C-C1A4-4C9D-99E0-A56F8139993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AA770-2952-4E82-9DA1-6ABFEE87E5E8}" type="pres">
      <dgm:prSet presAssocID="{28CC5468-9E0E-4C5F-9A71-3BBC44D9C5FC}" presName="sp" presStyleCnt="0"/>
      <dgm:spPr/>
    </dgm:pt>
    <dgm:pt modelId="{1DDE6BF5-013F-4CAF-A2FF-8C0AABCEEF66}" type="pres">
      <dgm:prSet presAssocID="{477E01D8-06CB-4412-9186-A4F307B46E9C}" presName="composite" presStyleCnt="0"/>
      <dgm:spPr/>
    </dgm:pt>
    <dgm:pt modelId="{F9B1ADAF-BD1D-404D-8200-8665F8B90DD4}" type="pres">
      <dgm:prSet presAssocID="{477E01D8-06CB-4412-9186-A4F307B46E9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D2022-AC78-46F5-904F-ED245FA2B4D1}" type="pres">
      <dgm:prSet presAssocID="{477E01D8-06CB-4412-9186-A4F307B46E9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F83E6-8638-4B50-A89A-71B639A37EA9}" type="pres">
      <dgm:prSet presAssocID="{FE1B3541-B972-4296-8ACE-8839E2E184AC}" presName="sp" presStyleCnt="0"/>
      <dgm:spPr/>
    </dgm:pt>
    <dgm:pt modelId="{2C15667F-E717-4100-A5EE-8D3B530D2C11}" type="pres">
      <dgm:prSet presAssocID="{658D9713-E658-4AB0-9C82-4F11EB32E29A}" presName="composite" presStyleCnt="0"/>
      <dgm:spPr/>
    </dgm:pt>
    <dgm:pt modelId="{6634FCD7-345B-42B5-851E-D66BD459EA19}" type="pres">
      <dgm:prSet presAssocID="{658D9713-E658-4AB0-9C82-4F11EB32E29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9CAE82-5488-4C91-B85C-A7F3DA20F7CF}" type="pres">
      <dgm:prSet presAssocID="{658D9713-E658-4AB0-9C82-4F11EB32E29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DCAA02-6944-499A-8633-3AC0AFA58427}" type="pres">
      <dgm:prSet presAssocID="{0A75D8CF-3C95-4078-9B5B-D5E386FBB9AD}" presName="sp" presStyleCnt="0"/>
      <dgm:spPr/>
    </dgm:pt>
    <dgm:pt modelId="{ABA5D611-32AF-4E48-B572-8F9523FC5513}" type="pres">
      <dgm:prSet presAssocID="{5316D68D-3886-4A18-992A-34DB1C06DE69}" presName="composite" presStyleCnt="0"/>
      <dgm:spPr/>
    </dgm:pt>
    <dgm:pt modelId="{8A117FAF-48D3-4C4F-A27B-9C02DC970323}" type="pres">
      <dgm:prSet presAssocID="{5316D68D-3886-4A18-992A-34DB1C06DE6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3F93A-3C69-458C-A519-5ADC62EECCE5}" type="pres">
      <dgm:prSet presAssocID="{5316D68D-3886-4A18-992A-34DB1C06DE69}" presName="descendantText" presStyleLbl="alignAcc1" presStyleIdx="3" presStyleCnt="4" custLinFactNeighborY="2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95C5C2-B51F-464E-8E30-016F3E2188D3}" srcId="{5316D68D-3886-4A18-992A-34DB1C06DE69}" destId="{4ED63EAE-42E3-4356-9424-1D7EB2ACBC83}" srcOrd="1" destOrd="0" parTransId="{42E437F0-BB54-47A1-B185-59309EC85F38}" sibTransId="{26C7D85E-B26B-45CC-889F-ED170A2CC0D9}"/>
    <dgm:cxn modelId="{E0E596B1-9DD3-43AC-B0E1-EF18164969BA}" srcId="{658D9713-E658-4AB0-9C82-4F11EB32E29A}" destId="{F58E86B4-BEEE-42BE-8FE1-69BD05AB0247}" srcOrd="0" destOrd="0" parTransId="{07E4952D-6BD9-41D5-AA67-F8AC2100C526}" sibTransId="{EA199B89-47DD-4719-A831-CCC103FBD2A5}"/>
    <dgm:cxn modelId="{C0840146-6132-429B-A1C9-A7656C638ABE}" type="presOf" srcId="{4A8BA1FD-F30D-4A2C-B7E5-28D78DF4A877}" destId="{1C88FC21-87F5-493F-8FB6-9E738937F82D}" srcOrd="0" destOrd="0" presId="urn:microsoft.com/office/officeart/2005/8/layout/chevron2"/>
    <dgm:cxn modelId="{D4EA0351-8A97-46C2-B8AC-0C917C202405}" type="presOf" srcId="{5316D68D-3886-4A18-992A-34DB1C06DE69}" destId="{8A117FAF-48D3-4C4F-A27B-9C02DC970323}" srcOrd="0" destOrd="0" presId="urn:microsoft.com/office/officeart/2005/8/layout/chevron2"/>
    <dgm:cxn modelId="{6BD3E0DC-F50F-49B2-BBF4-2EB31E08A999}" type="presOf" srcId="{E2FEA44D-D671-445D-9020-B5DD7F08DB05}" destId="{B15D81FF-F1EB-4307-AF67-5034DF04FA88}" srcOrd="0" destOrd="2" presId="urn:microsoft.com/office/officeart/2005/8/layout/chevron2"/>
    <dgm:cxn modelId="{ADF3C3F5-2DB9-4D0B-A800-A2F851BACA2E}" type="presOf" srcId="{4ED63EAE-42E3-4356-9424-1D7EB2ACBC83}" destId="{1513F93A-3C69-458C-A519-5ADC62EECCE5}" srcOrd="0" destOrd="1" presId="urn:microsoft.com/office/officeart/2005/8/layout/chevron2"/>
    <dgm:cxn modelId="{5FF6260C-FB8D-4FCD-8EF4-85786FB3DDAC}" srcId="{658D9713-E658-4AB0-9C82-4F11EB32E29A}" destId="{75736D8C-AAD4-46A9-B2D3-DC04169427CD}" srcOrd="1" destOrd="0" parTransId="{75213A35-ED0A-432C-8CB2-138F07E76CDC}" sibTransId="{3A9407F8-2F53-494D-8B2E-1AC697F5DA8C}"/>
    <dgm:cxn modelId="{43BB3BC9-5CFB-4C14-8392-EBDC9AB893AE}" type="presOf" srcId="{477E01D8-06CB-4412-9186-A4F307B46E9C}" destId="{F9B1ADAF-BD1D-404D-8200-8665F8B90DD4}" srcOrd="0" destOrd="0" presId="urn:microsoft.com/office/officeart/2005/8/layout/chevron2"/>
    <dgm:cxn modelId="{517EFF14-5B14-4410-8A1E-B87DD27E4727}" srcId="{477E01D8-06CB-4412-9186-A4F307B46E9C}" destId="{AC931F97-26FD-4378-941A-6CDE86AC9D11}" srcOrd="1" destOrd="0" parTransId="{4384B452-4382-4BB9-A7AD-AD9BEEB2B391}" sibTransId="{C8462DD3-B891-4F07-911F-22D8C5D91FE6}"/>
    <dgm:cxn modelId="{F7937ECF-F024-44CF-8C44-1C64E42C7317}" srcId="{4A8BA1FD-F30D-4A2C-B7E5-28D78DF4A877}" destId="{477E01D8-06CB-4412-9186-A4F307B46E9C}" srcOrd="1" destOrd="0" parTransId="{D3E287E1-AA23-4C3D-B8F2-75BA7DD19775}" sibTransId="{FE1B3541-B972-4296-8ACE-8839E2E184AC}"/>
    <dgm:cxn modelId="{F28669A1-6D35-4C6B-B1B2-21B9230B66B0}" type="presOf" srcId="{F29DE761-9F34-425B-B974-9BFC4F93E81A}" destId="{1BFD2022-AC78-46F5-904F-ED245FA2B4D1}" srcOrd="0" destOrd="0" presId="urn:microsoft.com/office/officeart/2005/8/layout/chevron2"/>
    <dgm:cxn modelId="{A97682F6-FB8D-43F8-AA82-9973209FCB69}" type="presOf" srcId="{F58E86B4-BEEE-42BE-8FE1-69BD05AB0247}" destId="{0C9CAE82-5488-4C91-B85C-A7F3DA20F7CF}" srcOrd="0" destOrd="0" presId="urn:microsoft.com/office/officeart/2005/8/layout/chevron2"/>
    <dgm:cxn modelId="{DCCBA0D9-F0D1-4B59-A979-8C82EC71AF73}" type="presOf" srcId="{2E317250-228E-4A61-A69C-5848FBC6F848}" destId="{B15D81FF-F1EB-4307-AF67-5034DF04FA88}" srcOrd="0" destOrd="1" presId="urn:microsoft.com/office/officeart/2005/8/layout/chevron2"/>
    <dgm:cxn modelId="{E12FC631-2605-417B-81BA-4B1497869E43}" srcId="{FDD2DD2C-C1A4-4C9D-99E0-A56F8139993D}" destId="{2E317250-228E-4A61-A69C-5848FBC6F848}" srcOrd="1" destOrd="0" parTransId="{BB3DCFE0-37E4-406E-B0B3-29721E665D8D}" sibTransId="{8442059A-F27A-490F-AAFA-0E10EE4B6490}"/>
    <dgm:cxn modelId="{6862D209-A7E7-4BE3-9259-7C5CD8F4139B}" srcId="{4A8BA1FD-F30D-4A2C-B7E5-28D78DF4A877}" destId="{5316D68D-3886-4A18-992A-34DB1C06DE69}" srcOrd="3" destOrd="0" parTransId="{4004405C-AE7A-4C1F-BA2F-B5A033AA32E7}" sibTransId="{7CAFCD0A-0F6D-4386-89B5-9F12C86AF288}"/>
    <dgm:cxn modelId="{AC8570F6-27CA-413F-805F-D4FEC716FC73}" type="presOf" srcId="{FDD2DD2C-C1A4-4C9D-99E0-A56F8139993D}" destId="{64AE0B71-67CA-492B-8092-F2448C8A2D4E}" srcOrd="0" destOrd="0" presId="urn:microsoft.com/office/officeart/2005/8/layout/chevron2"/>
    <dgm:cxn modelId="{711A9771-674D-4006-9D8D-D52B7E4DE619}" srcId="{4A8BA1FD-F30D-4A2C-B7E5-28D78DF4A877}" destId="{658D9713-E658-4AB0-9C82-4F11EB32E29A}" srcOrd="2" destOrd="0" parTransId="{C14ABF8D-0E5E-4CC2-8D3E-1B3F896D154E}" sibTransId="{0A75D8CF-3C95-4078-9B5B-D5E386FBB9AD}"/>
    <dgm:cxn modelId="{30D0589F-2A83-43FE-8A64-2F4012B1AEAF}" type="presOf" srcId="{AD801AF9-C74A-41D9-8B09-D5FBA91D7CD1}" destId="{1513F93A-3C69-458C-A519-5ADC62EECCE5}" srcOrd="0" destOrd="0" presId="urn:microsoft.com/office/officeart/2005/8/layout/chevron2"/>
    <dgm:cxn modelId="{D56BBC0C-CFD2-4BF1-9DCA-914BC1568648}" srcId="{FDD2DD2C-C1A4-4C9D-99E0-A56F8139993D}" destId="{E2FEA44D-D671-445D-9020-B5DD7F08DB05}" srcOrd="2" destOrd="0" parTransId="{ED61F88C-CCF8-4B1E-8111-0EAF0645D1A8}" sibTransId="{32ED38CF-FB0E-4A28-8D1E-CE2271C45C7F}"/>
    <dgm:cxn modelId="{206166B6-B911-45EB-ACB2-B8D6038C30BE}" type="presOf" srcId="{658D9713-E658-4AB0-9C82-4F11EB32E29A}" destId="{6634FCD7-345B-42B5-851E-D66BD459EA19}" srcOrd="0" destOrd="0" presId="urn:microsoft.com/office/officeart/2005/8/layout/chevron2"/>
    <dgm:cxn modelId="{D5C92A2F-BC2F-4D74-BA9E-484BE09B8D89}" type="presOf" srcId="{AC931F97-26FD-4378-941A-6CDE86AC9D11}" destId="{1BFD2022-AC78-46F5-904F-ED245FA2B4D1}" srcOrd="0" destOrd="1" presId="urn:microsoft.com/office/officeart/2005/8/layout/chevron2"/>
    <dgm:cxn modelId="{5DDB1653-A795-4DCB-B557-4E5B4C270638}" srcId="{FDD2DD2C-C1A4-4C9D-99E0-A56F8139993D}" destId="{7842B0E5-6C2D-4D1B-941E-226128595AFF}" srcOrd="0" destOrd="0" parTransId="{6BF6F057-5D5F-461C-873C-9D25C25B8730}" sibTransId="{011F8146-975B-4A66-A629-D90AC11959A7}"/>
    <dgm:cxn modelId="{314782D6-568E-430F-9916-FC81669935E6}" srcId="{477E01D8-06CB-4412-9186-A4F307B46E9C}" destId="{F29DE761-9F34-425B-B974-9BFC4F93E81A}" srcOrd="0" destOrd="0" parTransId="{A79B4740-CE97-4658-AC58-F0C6E5AC85F8}" sibTransId="{B88CF636-2984-4AEC-A443-28EF2A33438C}"/>
    <dgm:cxn modelId="{A8DDD513-97EC-46E2-93E3-614D80F541F1}" type="presOf" srcId="{7842B0E5-6C2D-4D1B-941E-226128595AFF}" destId="{B15D81FF-F1EB-4307-AF67-5034DF04FA88}" srcOrd="0" destOrd="0" presId="urn:microsoft.com/office/officeart/2005/8/layout/chevron2"/>
    <dgm:cxn modelId="{10BDB7D2-5BB4-4B6D-A07D-6B568CB75935}" srcId="{4A8BA1FD-F30D-4A2C-B7E5-28D78DF4A877}" destId="{FDD2DD2C-C1A4-4C9D-99E0-A56F8139993D}" srcOrd="0" destOrd="0" parTransId="{79448AB5-8B41-4E72-A8C3-9FE167C73E7C}" sibTransId="{28CC5468-9E0E-4C5F-9A71-3BBC44D9C5FC}"/>
    <dgm:cxn modelId="{C4995082-A041-413B-A00F-22D1A61447ED}" type="presOf" srcId="{75736D8C-AAD4-46A9-B2D3-DC04169427CD}" destId="{0C9CAE82-5488-4C91-B85C-A7F3DA20F7CF}" srcOrd="0" destOrd="1" presId="urn:microsoft.com/office/officeart/2005/8/layout/chevron2"/>
    <dgm:cxn modelId="{6435991C-8B9D-4129-9845-281222685D9E}" srcId="{5316D68D-3886-4A18-992A-34DB1C06DE69}" destId="{AD801AF9-C74A-41D9-8B09-D5FBA91D7CD1}" srcOrd="0" destOrd="0" parTransId="{CAE59D7E-239E-4174-93D1-A3A92E2EC56C}" sibTransId="{6F693873-1286-4D07-8E65-DF34C5B91B95}"/>
    <dgm:cxn modelId="{8FF0F28C-4073-475F-9BF0-84C304BD6FE6}" type="presParOf" srcId="{1C88FC21-87F5-493F-8FB6-9E738937F82D}" destId="{C41CC35B-C85C-4B98-94FD-048E08209F90}" srcOrd="0" destOrd="0" presId="urn:microsoft.com/office/officeart/2005/8/layout/chevron2"/>
    <dgm:cxn modelId="{D12F67EF-BB73-4E4F-B270-97403DB4EF13}" type="presParOf" srcId="{C41CC35B-C85C-4B98-94FD-048E08209F90}" destId="{64AE0B71-67CA-492B-8092-F2448C8A2D4E}" srcOrd="0" destOrd="0" presId="urn:microsoft.com/office/officeart/2005/8/layout/chevron2"/>
    <dgm:cxn modelId="{307E3351-0BEF-4261-AA63-FFDFC3B89892}" type="presParOf" srcId="{C41CC35B-C85C-4B98-94FD-048E08209F90}" destId="{B15D81FF-F1EB-4307-AF67-5034DF04FA88}" srcOrd="1" destOrd="0" presId="urn:microsoft.com/office/officeart/2005/8/layout/chevron2"/>
    <dgm:cxn modelId="{95DAF692-8D8D-4A2E-99CA-8A9EA1CD1CA6}" type="presParOf" srcId="{1C88FC21-87F5-493F-8FB6-9E738937F82D}" destId="{FD7AA770-2952-4E82-9DA1-6ABFEE87E5E8}" srcOrd="1" destOrd="0" presId="urn:microsoft.com/office/officeart/2005/8/layout/chevron2"/>
    <dgm:cxn modelId="{5CEC1AD8-3C07-4046-B5B1-2899E6FA917C}" type="presParOf" srcId="{1C88FC21-87F5-493F-8FB6-9E738937F82D}" destId="{1DDE6BF5-013F-4CAF-A2FF-8C0AABCEEF66}" srcOrd="2" destOrd="0" presId="urn:microsoft.com/office/officeart/2005/8/layout/chevron2"/>
    <dgm:cxn modelId="{C0D5AAC8-95CF-4E13-91CA-56BA5DF6589A}" type="presParOf" srcId="{1DDE6BF5-013F-4CAF-A2FF-8C0AABCEEF66}" destId="{F9B1ADAF-BD1D-404D-8200-8665F8B90DD4}" srcOrd="0" destOrd="0" presId="urn:microsoft.com/office/officeart/2005/8/layout/chevron2"/>
    <dgm:cxn modelId="{7D11580A-564E-41D5-AC8A-02C654BE2199}" type="presParOf" srcId="{1DDE6BF5-013F-4CAF-A2FF-8C0AABCEEF66}" destId="{1BFD2022-AC78-46F5-904F-ED245FA2B4D1}" srcOrd="1" destOrd="0" presId="urn:microsoft.com/office/officeart/2005/8/layout/chevron2"/>
    <dgm:cxn modelId="{F3845EC0-F6AA-481E-98F6-0AA9ABB417EA}" type="presParOf" srcId="{1C88FC21-87F5-493F-8FB6-9E738937F82D}" destId="{280F83E6-8638-4B50-A89A-71B639A37EA9}" srcOrd="3" destOrd="0" presId="urn:microsoft.com/office/officeart/2005/8/layout/chevron2"/>
    <dgm:cxn modelId="{8C2BFB62-9882-4D57-905F-90E5D30E2D97}" type="presParOf" srcId="{1C88FC21-87F5-493F-8FB6-9E738937F82D}" destId="{2C15667F-E717-4100-A5EE-8D3B530D2C11}" srcOrd="4" destOrd="0" presId="urn:microsoft.com/office/officeart/2005/8/layout/chevron2"/>
    <dgm:cxn modelId="{79D2B73D-823D-4334-BBC3-AD0868FC51DF}" type="presParOf" srcId="{2C15667F-E717-4100-A5EE-8D3B530D2C11}" destId="{6634FCD7-345B-42B5-851E-D66BD459EA19}" srcOrd="0" destOrd="0" presId="urn:microsoft.com/office/officeart/2005/8/layout/chevron2"/>
    <dgm:cxn modelId="{2791C4FD-9297-45E9-B375-29A383B23D72}" type="presParOf" srcId="{2C15667F-E717-4100-A5EE-8D3B530D2C11}" destId="{0C9CAE82-5488-4C91-B85C-A7F3DA20F7CF}" srcOrd="1" destOrd="0" presId="urn:microsoft.com/office/officeart/2005/8/layout/chevron2"/>
    <dgm:cxn modelId="{6E2EC1D9-D5CB-4F87-8070-457D0B5647C9}" type="presParOf" srcId="{1C88FC21-87F5-493F-8FB6-9E738937F82D}" destId="{EFDCAA02-6944-499A-8633-3AC0AFA58427}" srcOrd="5" destOrd="0" presId="urn:microsoft.com/office/officeart/2005/8/layout/chevron2"/>
    <dgm:cxn modelId="{A8613D48-5532-4ABD-8C45-5D88C95E9CBF}" type="presParOf" srcId="{1C88FC21-87F5-493F-8FB6-9E738937F82D}" destId="{ABA5D611-32AF-4E48-B572-8F9523FC5513}" srcOrd="6" destOrd="0" presId="urn:microsoft.com/office/officeart/2005/8/layout/chevron2"/>
    <dgm:cxn modelId="{A961A877-F45C-4F70-BA82-69F0FDFC221A}" type="presParOf" srcId="{ABA5D611-32AF-4E48-B572-8F9523FC5513}" destId="{8A117FAF-48D3-4C4F-A27B-9C02DC970323}" srcOrd="0" destOrd="0" presId="urn:microsoft.com/office/officeart/2005/8/layout/chevron2"/>
    <dgm:cxn modelId="{A1A76856-0478-40FD-8295-6E0AEF5EF177}" type="presParOf" srcId="{ABA5D611-32AF-4E48-B572-8F9523FC5513}" destId="{1513F93A-3C69-458C-A519-5ADC62EECCE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192058-2ADF-4CD6-B361-6E91820D348D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10E02E8-9A7F-4126-8ED5-712525F49D0E}">
      <dgm:prSet/>
      <dgm:spPr/>
      <dgm:t>
        <a:bodyPr/>
        <a:lstStyle/>
        <a:p>
          <a:pPr rtl="0"/>
          <a:r>
            <a:rPr lang="en-US" smtClean="0"/>
            <a:t>Programming / Scoping</a:t>
          </a:r>
          <a:endParaRPr lang="en-US"/>
        </a:p>
      </dgm:t>
    </dgm:pt>
    <dgm:pt modelId="{6789BB95-7654-41BF-9A06-9F25945BA87E}" type="parTrans" cxnId="{30879F0E-7AFF-41E0-8030-D51BCC8A8DB4}">
      <dgm:prSet/>
      <dgm:spPr/>
      <dgm:t>
        <a:bodyPr/>
        <a:lstStyle/>
        <a:p>
          <a:endParaRPr lang="en-US"/>
        </a:p>
      </dgm:t>
    </dgm:pt>
    <dgm:pt modelId="{82317365-DD8B-4487-B167-C8EF16BBA8AF}" type="sibTrans" cxnId="{30879F0E-7AFF-41E0-8030-D51BCC8A8DB4}">
      <dgm:prSet/>
      <dgm:spPr/>
      <dgm:t>
        <a:bodyPr/>
        <a:lstStyle/>
        <a:p>
          <a:endParaRPr lang="en-US" dirty="0"/>
        </a:p>
      </dgm:t>
    </dgm:pt>
    <dgm:pt modelId="{414F1117-87F8-48CF-9943-D80F61BB4389}">
      <dgm:prSet/>
      <dgm:spPr/>
      <dgm:t>
        <a:bodyPr/>
        <a:lstStyle/>
        <a:p>
          <a:pPr rtl="0"/>
          <a:r>
            <a:rPr lang="en-US" smtClean="0"/>
            <a:t>Maintenance Viewer</a:t>
          </a:r>
          <a:endParaRPr lang="en-US"/>
        </a:p>
      </dgm:t>
    </dgm:pt>
    <dgm:pt modelId="{BC67179C-A360-402C-B601-36D2219263DA}" type="parTrans" cxnId="{BB282622-491B-49DA-8BC0-B327869B6175}">
      <dgm:prSet/>
      <dgm:spPr/>
      <dgm:t>
        <a:bodyPr/>
        <a:lstStyle/>
        <a:p>
          <a:endParaRPr lang="en-US"/>
        </a:p>
      </dgm:t>
    </dgm:pt>
    <dgm:pt modelId="{9BACFE7C-9B03-4159-B818-6BCDCA31B0CE}" type="sibTrans" cxnId="{BB282622-491B-49DA-8BC0-B327869B6175}">
      <dgm:prSet/>
      <dgm:spPr/>
      <dgm:t>
        <a:bodyPr/>
        <a:lstStyle/>
        <a:p>
          <a:endParaRPr lang="en-US"/>
        </a:p>
      </dgm:t>
    </dgm:pt>
    <dgm:pt modelId="{6B74FFF8-604D-463F-BC35-6B68E803B978}">
      <dgm:prSet/>
      <dgm:spPr/>
      <dgm:t>
        <a:bodyPr/>
        <a:lstStyle/>
        <a:p>
          <a:pPr rtl="0"/>
          <a:r>
            <a:rPr lang="en-US" smtClean="0"/>
            <a:t>Asset Management</a:t>
          </a:r>
          <a:endParaRPr lang="en-US"/>
        </a:p>
      </dgm:t>
    </dgm:pt>
    <dgm:pt modelId="{E812E21C-A75E-4EC5-AF0E-A675888D962F}" type="parTrans" cxnId="{E75AC36A-CC01-41EF-B4C8-FA3BAEBA68EB}">
      <dgm:prSet/>
      <dgm:spPr/>
      <dgm:t>
        <a:bodyPr/>
        <a:lstStyle/>
        <a:p>
          <a:endParaRPr lang="en-US"/>
        </a:p>
      </dgm:t>
    </dgm:pt>
    <dgm:pt modelId="{CA207CF0-2841-473B-9587-64FEB265C5FD}" type="sibTrans" cxnId="{E75AC36A-CC01-41EF-B4C8-FA3BAEBA68EB}">
      <dgm:prSet/>
      <dgm:spPr/>
      <dgm:t>
        <a:bodyPr/>
        <a:lstStyle/>
        <a:p>
          <a:endParaRPr lang="en-US"/>
        </a:p>
      </dgm:t>
    </dgm:pt>
    <dgm:pt modelId="{B88C9D76-935B-4B40-8BCE-5B6A0CEBECAA}" type="pres">
      <dgm:prSet presAssocID="{5B192058-2ADF-4CD6-B361-6E91820D348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4D564D9-27C2-4C1A-9AE1-63F61AC245F9}" type="pres">
      <dgm:prSet presAssocID="{E10E02E8-9A7F-4126-8ED5-712525F49D0E}" presName="composite" presStyleCnt="0"/>
      <dgm:spPr/>
    </dgm:pt>
    <dgm:pt modelId="{7D8431CE-A005-405C-ACCD-9D11C684486D}" type="pres">
      <dgm:prSet presAssocID="{E10E02E8-9A7F-4126-8ED5-712525F49D0E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2DEE5-FC1E-425F-83CF-E07AB633BBDE}" type="pres">
      <dgm:prSet presAssocID="{E10E02E8-9A7F-4126-8ED5-712525F49D0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5FF9A01-9CD9-4527-B80B-B19640C5668C}" type="pres">
      <dgm:prSet presAssocID="{E10E02E8-9A7F-4126-8ED5-712525F49D0E}" presName="BalanceSpacing" presStyleCnt="0"/>
      <dgm:spPr/>
    </dgm:pt>
    <dgm:pt modelId="{5F0E93E6-0B15-4335-B604-FBA09AEF65B0}" type="pres">
      <dgm:prSet presAssocID="{E10E02E8-9A7F-4126-8ED5-712525F49D0E}" presName="BalanceSpacing1" presStyleCnt="0"/>
      <dgm:spPr/>
    </dgm:pt>
    <dgm:pt modelId="{AC619D1C-8129-49AE-B508-3E482C277B1B}" type="pres">
      <dgm:prSet presAssocID="{82317365-DD8B-4487-B167-C8EF16BBA8AF}" presName="Accent1Text" presStyleLbl="node1" presStyleIdx="1" presStyleCnt="6"/>
      <dgm:spPr/>
      <dgm:t>
        <a:bodyPr/>
        <a:lstStyle/>
        <a:p>
          <a:endParaRPr lang="en-US"/>
        </a:p>
      </dgm:t>
    </dgm:pt>
    <dgm:pt modelId="{3989D5F7-CA3C-4F17-83C8-2220F0961E2B}" type="pres">
      <dgm:prSet presAssocID="{82317365-DD8B-4487-B167-C8EF16BBA8AF}" presName="spaceBetweenRectangles" presStyleCnt="0"/>
      <dgm:spPr/>
    </dgm:pt>
    <dgm:pt modelId="{8DB3D4F2-0725-4BE1-A406-1F1C68AB1797}" type="pres">
      <dgm:prSet presAssocID="{414F1117-87F8-48CF-9943-D80F61BB4389}" presName="composite" presStyleCnt="0"/>
      <dgm:spPr/>
    </dgm:pt>
    <dgm:pt modelId="{E6BB4746-BE49-4776-8D4A-B2B04435E181}" type="pres">
      <dgm:prSet presAssocID="{414F1117-87F8-48CF-9943-D80F61BB4389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5F311-19FE-4E1A-B938-5F9090B4A1D5}" type="pres">
      <dgm:prSet presAssocID="{414F1117-87F8-48CF-9943-D80F61BB4389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9435CF8-5865-457B-8476-4FD9ED6E2D99}" type="pres">
      <dgm:prSet presAssocID="{414F1117-87F8-48CF-9943-D80F61BB4389}" presName="BalanceSpacing" presStyleCnt="0"/>
      <dgm:spPr/>
    </dgm:pt>
    <dgm:pt modelId="{52A91329-0B4B-4BCD-9405-9BD8E2E96F87}" type="pres">
      <dgm:prSet presAssocID="{414F1117-87F8-48CF-9943-D80F61BB4389}" presName="BalanceSpacing1" presStyleCnt="0"/>
      <dgm:spPr/>
    </dgm:pt>
    <dgm:pt modelId="{B4C25BF4-606B-429F-AD71-DCD85A27AC69}" type="pres">
      <dgm:prSet presAssocID="{9BACFE7C-9B03-4159-B818-6BCDCA31B0CE}" presName="Accent1Text" presStyleLbl="node1" presStyleIdx="3" presStyleCnt="6"/>
      <dgm:spPr/>
      <dgm:t>
        <a:bodyPr/>
        <a:lstStyle/>
        <a:p>
          <a:endParaRPr lang="en-US"/>
        </a:p>
      </dgm:t>
    </dgm:pt>
    <dgm:pt modelId="{8E06C5BF-5B69-42D8-A9F4-7FCE0A53E044}" type="pres">
      <dgm:prSet presAssocID="{9BACFE7C-9B03-4159-B818-6BCDCA31B0CE}" presName="spaceBetweenRectangles" presStyleCnt="0"/>
      <dgm:spPr/>
    </dgm:pt>
    <dgm:pt modelId="{83FA9385-CFCD-4E61-90EB-05A066DF29DA}" type="pres">
      <dgm:prSet presAssocID="{6B74FFF8-604D-463F-BC35-6B68E803B978}" presName="composite" presStyleCnt="0"/>
      <dgm:spPr/>
    </dgm:pt>
    <dgm:pt modelId="{ECCF28E4-E790-4E54-B3D1-01377DCECFC0}" type="pres">
      <dgm:prSet presAssocID="{6B74FFF8-604D-463F-BC35-6B68E803B97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772DA-DCA9-4FE6-A6A1-82FF9A05FDBC}" type="pres">
      <dgm:prSet presAssocID="{6B74FFF8-604D-463F-BC35-6B68E803B97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6A402A5-320F-4B04-AA2F-C239D241D3CB}" type="pres">
      <dgm:prSet presAssocID="{6B74FFF8-604D-463F-BC35-6B68E803B978}" presName="BalanceSpacing" presStyleCnt="0"/>
      <dgm:spPr/>
    </dgm:pt>
    <dgm:pt modelId="{B2C8EF62-30B4-4499-B96F-C77D4FE592B9}" type="pres">
      <dgm:prSet presAssocID="{6B74FFF8-604D-463F-BC35-6B68E803B978}" presName="BalanceSpacing1" presStyleCnt="0"/>
      <dgm:spPr/>
    </dgm:pt>
    <dgm:pt modelId="{00902A1E-48A9-4A4D-BA43-2EC8B730ADFD}" type="pres">
      <dgm:prSet presAssocID="{CA207CF0-2841-473B-9587-64FEB265C5FD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FA4264CE-1B51-4FD5-B5B6-E3E7A256C14C}" type="presOf" srcId="{E10E02E8-9A7F-4126-8ED5-712525F49D0E}" destId="{7D8431CE-A005-405C-ACCD-9D11C684486D}" srcOrd="0" destOrd="0" presId="urn:microsoft.com/office/officeart/2008/layout/AlternatingHexagons"/>
    <dgm:cxn modelId="{E75AC36A-CC01-41EF-B4C8-FA3BAEBA68EB}" srcId="{5B192058-2ADF-4CD6-B361-6E91820D348D}" destId="{6B74FFF8-604D-463F-BC35-6B68E803B978}" srcOrd="2" destOrd="0" parTransId="{E812E21C-A75E-4EC5-AF0E-A675888D962F}" sibTransId="{CA207CF0-2841-473B-9587-64FEB265C5FD}"/>
    <dgm:cxn modelId="{BB282622-491B-49DA-8BC0-B327869B6175}" srcId="{5B192058-2ADF-4CD6-B361-6E91820D348D}" destId="{414F1117-87F8-48CF-9943-D80F61BB4389}" srcOrd="1" destOrd="0" parTransId="{BC67179C-A360-402C-B601-36D2219263DA}" sibTransId="{9BACFE7C-9B03-4159-B818-6BCDCA31B0CE}"/>
    <dgm:cxn modelId="{74A460EB-9CE7-4E41-A7AE-8DBEB638A252}" type="presOf" srcId="{9BACFE7C-9B03-4159-B818-6BCDCA31B0CE}" destId="{B4C25BF4-606B-429F-AD71-DCD85A27AC69}" srcOrd="0" destOrd="0" presId="urn:microsoft.com/office/officeart/2008/layout/AlternatingHexagons"/>
    <dgm:cxn modelId="{72347DA1-CAA2-4DE9-96FB-D27485212AD2}" type="presOf" srcId="{82317365-DD8B-4487-B167-C8EF16BBA8AF}" destId="{AC619D1C-8129-49AE-B508-3E482C277B1B}" srcOrd="0" destOrd="0" presId="urn:microsoft.com/office/officeart/2008/layout/AlternatingHexagons"/>
    <dgm:cxn modelId="{BA975ADD-AC34-4ABA-B8DF-4A205813D0E5}" type="presOf" srcId="{414F1117-87F8-48CF-9943-D80F61BB4389}" destId="{E6BB4746-BE49-4776-8D4A-B2B04435E181}" srcOrd="0" destOrd="0" presId="urn:microsoft.com/office/officeart/2008/layout/AlternatingHexagons"/>
    <dgm:cxn modelId="{30879F0E-7AFF-41E0-8030-D51BCC8A8DB4}" srcId="{5B192058-2ADF-4CD6-B361-6E91820D348D}" destId="{E10E02E8-9A7F-4126-8ED5-712525F49D0E}" srcOrd="0" destOrd="0" parTransId="{6789BB95-7654-41BF-9A06-9F25945BA87E}" sibTransId="{82317365-DD8B-4487-B167-C8EF16BBA8AF}"/>
    <dgm:cxn modelId="{2082BB34-F54D-4BF5-B0F5-3794B4FCAF14}" type="presOf" srcId="{CA207CF0-2841-473B-9587-64FEB265C5FD}" destId="{00902A1E-48A9-4A4D-BA43-2EC8B730ADFD}" srcOrd="0" destOrd="0" presId="urn:microsoft.com/office/officeart/2008/layout/AlternatingHexagons"/>
    <dgm:cxn modelId="{C56AD8E2-DF00-4510-8B06-A1B839A6F9BA}" type="presOf" srcId="{5B192058-2ADF-4CD6-B361-6E91820D348D}" destId="{B88C9D76-935B-4B40-8BCE-5B6A0CEBECAA}" srcOrd="0" destOrd="0" presId="urn:microsoft.com/office/officeart/2008/layout/AlternatingHexagons"/>
    <dgm:cxn modelId="{04FC971A-5B9A-4CA8-B92A-027745A551CE}" type="presOf" srcId="{6B74FFF8-604D-463F-BC35-6B68E803B978}" destId="{ECCF28E4-E790-4E54-B3D1-01377DCECFC0}" srcOrd="0" destOrd="0" presId="urn:microsoft.com/office/officeart/2008/layout/AlternatingHexagons"/>
    <dgm:cxn modelId="{FB0720F5-7903-47CA-9A49-2BD1FC47DD9D}" type="presParOf" srcId="{B88C9D76-935B-4B40-8BCE-5B6A0CEBECAA}" destId="{44D564D9-27C2-4C1A-9AE1-63F61AC245F9}" srcOrd="0" destOrd="0" presId="urn:microsoft.com/office/officeart/2008/layout/AlternatingHexagons"/>
    <dgm:cxn modelId="{143483E8-5036-47B7-99A7-73F94AEA3B7D}" type="presParOf" srcId="{44D564D9-27C2-4C1A-9AE1-63F61AC245F9}" destId="{7D8431CE-A005-405C-ACCD-9D11C684486D}" srcOrd="0" destOrd="0" presId="urn:microsoft.com/office/officeart/2008/layout/AlternatingHexagons"/>
    <dgm:cxn modelId="{A09E245E-3D44-45DB-9475-964F13157F6E}" type="presParOf" srcId="{44D564D9-27C2-4C1A-9AE1-63F61AC245F9}" destId="{F762DEE5-FC1E-425F-83CF-E07AB633BBDE}" srcOrd="1" destOrd="0" presId="urn:microsoft.com/office/officeart/2008/layout/AlternatingHexagons"/>
    <dgm:cxn modelId="{4413FD45-A32C-4578-83D4-C9DC6CF6C13F}" type="presParOf" srcId="{44D564D9-27C2-4C1A-9AE1-63F61AC245F9}" destId="{55FF9A01-9CD9-4527-B80B-B19640C5668C}" srcOrd="2" destOrd="0" presId="urn:microsoft.com/office/officeart/2008/layout/AlternatingHexagons"/>
    <dgm:cxn modelId="{3F18DB13-718E-464D-A570-E1B802E772A5}" type="presParOf" srcId="{44D564D9-27C2-4C1A-9AE1-63F61AC245F9}" destId="{5F0E93E6-0B15-4335-B604-FBA09AEF65B0}" srcOrd="3" destOrd="0" presId="urn:microsoft.com/office/officeart/2008/layout/AlternatingHexagons"/>
    <dgm:cxn modelId="{FA4DB3A3-62E6-41B8-9B60-F4A603670B17}" type="presParOf" srcId="{44D564D9-27C2-4C1A-9AE1-63F61AC245F9}" destId="{AC619D1C-8129-49AE-B508-3E482C277B1B}" srcOrd="4" destOrd="0" presId="urn:microsoft.com/office/officeart/2008/layout/AlternatingHexagons"/>
    <dgm:cxn modelId="{F2929ED4-0B09-4A32-A224-7CF984CA370D}" type="presParOf" srcId="{B88C9D76-935B-4B40-8BCE-5B6A0CEBECAA}" destId="{3989D5F7-CA3C-4F17-83C8-2220F0961E2B}" srcOrd="1" destOrd="0" presId="urn:microsoft.com/office/officeart/2008/layout/AlternatingHexagons"/>
    <dgm:cxn modelId="{BFD942EF-889A-4995-A2A9-1788D2ECF8A1}" type="presParOf" srcId="{B88C9D76-935B-4B40-8BCE-5B6A0CEBECAA}" destId="{8DB3D4F2-0725-4BE1-A406-1F1C68AB1797}" srcOrd="2" destOrd="0" presId="urn:microsoft.com/office/officeart/2008/layout/AlternatingHexagons"/>
    <dgm:cxn modelId="{8A23516D-CBB1-4D42-8971-A799E083A1BB}" type="presParOf" srcId="{8DB3D4F2-0725-4BE1-A406-1F1C68AB1797}" destId="{E6BB4746-BE49-4776-8D4A-B2B04435E181}" srcOrd="0" destOrd="0" presId="urn:microsoft.com/office/officeart/2008/layout/AlternatingHexagons"/>
    <dgm:cxn modelId="{AA56323F-7F64-4C3D-9097-9B35979AA889}" type="presParOf" srcId="{8DB3D4F2-0725-4BE1-A406-1F1C68AB1797}" destId="{3A55F311-19FE-4E1A-B938-5F9090B4A1D5}" srcOrd="1" destOrd="0" presId="urn:microsoft.com/office/officeart/2008/layout/AlternatingHexagons"/>
    <dgm:cxn modelId="{721A49F2-6E75-4C53-87E9-D7E42093AC86}" type="presParOf" srcId="{8DB3D4F2-0725-4BE1-A406-1F1C68AB1797}" destId="{29435CF8-5865-457B-8476-4FD9ED6E2D99}" srcOrd="2" destOrd="0" presId="urn:microsoft.com/office/officeart/2008/layout/AlternatingHexagons"/>
    <dgm:cxn modelId="{11D8D0D2-033E-4336-A0A4-717054F8DC03}" type="presParOf" srcId="{8DB3D4F2-0725-4BE1-A406-1F1C68AB1797}" destId="{52A91329-0B4B-4BCD-9405-9BD8E2E96F87}" srcOrd="3" destOrd="0" presId="urn:microsoft.com/office/officeart/2008/layout/AlternatingHexagons"/>
    <dgm:cxn modelId="{8BD00070-FEA7-4A74-860A-75EE29178FE3}" type="presParOf" srcId="{8DB3D4F2-0725-4BE1-A406-1F1C68AB1797}" destId="{B4C25BF4-606B-429F-AD71-DCD85A27AC69}" srcOrd="4" destOrd="0" presId="urn:microsoft.com/office/officeart/2008/layout/AlternatingHexagons"/>
    <dgm:cxn modelId="{5D388787-63B6-4000-9035-6576324648FD}" type="presParOf" srcId="{B88C9D76-935B-4B40-8BCE-5B6A0CEBECAA}" destId="{8E06C5BF-5B69-42D8-A9F4-7FCE0A53E044}" srcOrd="3" destOrd="0" presId="urn:microsoft.com/office/officeart/2008/layout/AlternatingHexagons"/>
    <dgm:cxn modelId="{8FD7037D-D1E3-4FAB-8F9F-71B760C646C6}" type="presParOf" srcId="{B88C9D76-935B-4B40-8BCE-5B6A0CEBECAA}" destId="{83FA9385-CFCD-4E61-90EB-05A066DF29DA}" srcOrd="4" destOrd="0" presId="urn:microsoft.com/office/officeart/2008/layout/AlternatingHexagons"/>
    <dgm:cxn modelId="{7D7FD4EB-400D-4399-8C80-D6B9A476888D}" type="presParOf" srcId="{83FA9385-CFCD-4E61-90EB-05A066DF29DA}" destId="{ECCF28E4-E790-4E54-B3D1-01377DCECFC0}" srcOrd="0" destOrd="0" presId="urn:microsoft.com/office/officeart/2008/layout/AlternatingHexagons"/>
    <dgm:cxn modelId="{9A248205-60D2-4152-B37B-A28D7CB05219}" type="presParOf" srcId="{83FA9385-CFCD-4E61-90EB-05A066DF29DA}" destId="{9C4772DA-DCA9-4FE6-A6A1-82FF9A05FDBC}" srcOrd="1" destOrd="0" presId="urn:microsoft.com/office/officeart/2008/layout/AlternatingHexagons"/>
    <dgm:cxn modelId="{2E8818B8-9F52-4DCA-8593-5082711434C5}" type="presParOf" srcId="{83FA9385-CFCD-4E61-90EB-05A066DF29DA}" destId="{36A402A5-320F-4B04-AA2F-C239D241D3CB}" srcOrd="2" destOrd="0" presId="urn:microsoft.com/office/officeart/2008/layout/AlternatingHexagons"/>
    <dgm:cxn modelId="{FBFD4714-4B76-4AAD-8510-C2357484E949}" type="presParOf" srcId="{83FA9385-CFCD-4E61-90EB-05A066DF29DA}" destId="{B2C8EF62-30B4-4499-B96F-C77D4FE592B9}" srcOrd="3" destOrd="0" presId="urn:microsoft.com/office/officeart/2008/layout/AlternatingHexagons"/>
    <dgm:cxn modelId="{03C20E57-844A-4D8D-A6B4-61FCC7F9063A}" type="presParOf" srcId="{83FA9385-CFCD-4E61-90EB-05A066DF29DA}" destId="{00902A1E-48A9-4A4D-BA43-2EC8B730ADF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E0B71-67CA-492B-8092-F2448C8A2D4E}">
      <dsp:nvSpPr>
        <dsp:cNvPr id="0" name=""/>
        <dsp:cNvSpPr/>
      </dsp:nvSpPr>
      <dsp:spPr>
        <a:xfrm rot="5400000">
          <a:off x="-219471" y="219479"/>
          <a:ext cx="1463145" cy="102420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Phase 1</a:t>
          </a:r>
          <a:endParaRPr lang="en-US" sz="2500" kern="1200" dirty="0"/>
        </a:p>
      </dsp:txBody>
      <dsp:txXfrm rot="-5400000">
        <a:off x="1" y="512108"/>
        <a:ext cx="1024202" cy="438943"/>
      </dsp:txXfrm>
    </dsp:sp>
    <dsp:sp modelId="{B15D81FF-F1EB-4307-AF67-5034DF04FA88}">
      <dsp:nvSpPr>
        <dsp:cNvPr id="0" name=""/>
        <dsp:cNvSpPr/>
      </dsp:nvSpPr>
      <dsp:spPr>
        <a:xfrm rot="5400000">
          <a:off x="5223711" y="-4199501"/>
          <a:ext cx="951044" cy="93500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Identify user groups and data requirements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Identify major analysis workflows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Develop project scope</a:t>
          </a:r>
          <a:endParaRPr lang="en-US" sz="1800" kern="1200" dirty="0"/>
        </a:p>
      </dsp:txBody>
      <dsp:txXfrm rot="-5400000">
        <a:off x="1024202" y="46434"/>
        <a:ext cx="9303636" cy="858192"/>
      </dsp:txXfrm>
    </dsp:sp>
    <dsp:sp modelId="{F9B1ADAF-BD1D-404D-8200-8665F8B90DD4}">
      <dsp:nvSpPr>
        <dsp:cNvPr id="0" name=""/>
        <dsp:cNvSpPr/>
      </dsp:nvSpPr>
      <dsp:spPr>
        <a:xfrm rot="5400000">
          <a:off x="-219471" y="1537981"/>
          <a:ext cx="1463145" cy="1024202"/>
        </a:xfrm>
        <a:prstGeom prst="chevron">
          <a:avLst/>
        </a:prstGeom>
        <a:solidFill>
          <a:schemeClr val="accent4">
            <a:hueOff val="2992542"/>
            <a:satOff val="-7531"/>
            <a:lumOff val="3203"/>
            <a:alphaOff val="0"/>
          </a:schemeClr>
        </a:solidFill>
        <a:ln w="6350" cap="flat" cmpd="sng" algn="in">
          <a:solidFill>
            <a:schemeClr val="accent4">
              <a:hueOff val="2992542"/>
              <a:satOff val="-7531"/>
              <a:lumOff val="320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Phase 2</a:t>
          </a:r>
          <a:endParaRPr lang="en-US" sz="2500" kern="1200" dirty="0"/>
        </a:p>
      </dsp:txBody>
      <dsp:txXfrm rot="-5400000">
        <a:off x="1" y="1830610"/>
        <a:ext cx="1024202" cy="438943"/>
      </dsp:txXfrm>
    </dsp:sp>
    <dsp:sp modelId="{1BFD2022-AC78-46F5-904F-ED245FA2B4D1}">
      <dsp:nvSpPr>
        <dsp:cNvPr id="0" name=""/>
        <dsp:cNvSpPr/>
      </dsp:nvSpPr>
      <dsp:spPr>
        <a:xfrm rot="5400000">
          <a:off x="5223711" y="-2880999"/>
          <a:ext cx="951044" cy="93500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2992542"/>
              <a:satOff val="-7531"/>
              <a:lumOff val="320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Vendor training of VTrans Staff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Contract initial development</a:t>
          </a:r>
          <a:endParaRPr lang="en-US" sz="1800" kern="1200" dirty="0"/>
        </a:p>
      </dsp:txBody>
      <dsp:txXfrm rot="-5400000">
        <a:off x="1024202" y="1364936"/>
        <a:ext cx="9303636" cy="858192"/>
      </dsp:txXfrm>
    </dsp:sp>
    <dsp:sp modelId="{6634FCD7-345B-42B5-851E-D66BD459EA19}">
      <dsp:nvSpPr>
        <dsp:cNvPr id="0" name=""/>
        <dsp:cNvSpPr/>
      </dsp:nvSpPr>
      <dsp:spPr>
        <a:xfrm rot="5400000">
          <a:off x="-219471" y="2856483"/>
          <a:ext cx="1463145" cy="1024202"/>
        </a:xfrm>
        <a:prstGeom prst="chevron">
          <a:avLst/>
        </a:prstGeom>
        <a:solidFill>
          <a:schemeClr val="accent4">
            <a:hueOff val="5985084"/>
            <a:satOff val="-15063"/>
            <a:lumOff val="6405"/>
            <a:alphaOff val="0"/>
          </a:schemeClr>
        </a:solidFill>
        <a:ln w="6350" cap="flat" cmpd="sng" algn="in">
          <a:solidFill>
            <a:schemeClr val="accent4">
              <a:hueOff val="5985084"/>
              <a:satOff val="-15063"/>
              <a:lumOff val="640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Phase 3</a:t>
          </a:r>
          <a:endParaRPr lang="en-US" sz="2500" kern="1200" dirty="0"/>
        </a:p>
      </dsp:txBody>
      <dsp:txXfrm rot="-5400000">
        <a:off x="1" y="3149112"/>
        <a:ext cx="1024202" cy="438943"/>
      </dsp:txXfrm>
    </dsp:sp>
    <dsp:sp modelId="{0C9CAE82-5488-4C91-B85C-A7F3DA20F7CF}">
      <dsp:nvSpPr>
        <dsp:cNvPr id="0" name=""/>
        <dsp:cNvSpPr/>
      </dsp:nvSpPr>
      <dsp:spPr>
        <a:xfrm rot="5400000">
          <a:off x="5223711" y="-1562497"/>
          <a:ext cx="951044" cy="93500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5985084"/>
              <a:satOff val="-15063"/>
              <a:lumOff val="640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Implement vendor development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Begin in house development</a:t>
          </a:r>
          <a:endParaRPr lang="en-US" sz="1800" kern="1200" dirty="0"/>
        </a:p>
      </dsp:txBody>
      <dsp:txXfrm rot="-5400000">
        <a:off x="1024202" y="2683438"/>
        <a:ext cx="9303636" cy="858192"/>
      </dsp:txXfrm>
    </dsp:sp>
    <dsp:sp modelId="{8A117FAF-48D3-4C4F-A27B-9C02DC970323}">
      <dsp:nvSpPr>
        <dsp:cNvPr id="0" name=""/>
        <dsp:cNvSpPr/>
      </dsp:nvSpPr>
      <dsp:spPr>
        <a:xfrm rot="5400000">
          <a:off x="-219471" y="4174985"/>
          <a:ext cx="1463145" cy="1024202"/>
        </a:xfrm>
        <a:prstGeom prst="chevron">
          <a:avLst/>
        </a:prstGeom>
        <a:solidFill>
          <a:schemeClr val="accent4">
            <a:hueOff val="8977625"/>
            <a:satOff val="-22594"/>
            <a:lumOff val="9608"/>
            <a:alphaOff val="0"/>
          </a:schemeClr>
        </a:solidFill>
        <a:ln w="6350" cap="flat" cmpd="sng" algn="in">
          <a:solidFill>
            <a:schemeClr val="accent4">
              <a:hueOff val="8977625"/>
              <a:satOff val="-22594"/>
              <a:lumOff val="960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Phase 4</a:t>
          </a:r>
        </a:p>
      </dsp:txBody>
      <dsp:txXfrm rot="-5400000">
        <a:off x="1" y="4467614"/>
        <a:ext cx="1024202" cy="438943"/>
      </dsp:txXfrm>
    </dsp:sp>
    <dsp:sp modelId="{1513F93A-3C69-458C-A519-5ADC62EECCE5}">
      <dsp:nvSpPr>
        <dsp:cNvPr id="0" name=""/>
        <dsp:cNvSpPr/>
      </dsp:nvSpPr>
      <dsp:spPr>
        <a:xfrm rot="5400000">
          <a:off x="5223711" y="-222007"/>
          <a:ext cx="951044" cy="93500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8977625"/>
              <a:satOff val="-22594"/>
              <a:lumOff val="960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Identify additional user groups and data requirements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Mix in house and vendor development to enhance product</a:t>
          </a:r>
          <a:endParaRPr lang="en-US" sz="1800" kern="1200" dirty="0"/>
        </a:p>
      </dsp:txBody>
      <dsp:txXfrm rot="-5400000">
        <a:off x="1024202" y="4023928"/>
        <a:ext cx="9303636" cy="858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431CE-A005-405C-ACCD-9D11C684486D}">
      <dsp:nvSpPr>
        <dsp:cNvPr id="0" name=""/>
        <dsp:cNvSpPr/>
      </dsp:nvSpPr>
      <dsp:spPr>
        <a:xfrm rot="5400000">
          <a:off x="4536936" y="130370"/>
          <a:ext cx="1990714" cy="173192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Programming / Scoping</a:t>
          </a:r>
          <a:endParaRPr lang="en-US" sz="1500" kern="1200"/>
        </a:p>
      </dsp:txBody>
      <dsp:txXfrm rot="-5400000">
        <a:off x="4936223" y="311194"/>
        <a:ext cx="1192139" cy="1370274"/>
      </dsp:txXfrm>
    </dsp:sp>
    <dsp:sp modelId="{F762DEE5-FC1E-425F-83CF-E07AB633BBDE}">
      <dsp:nvSpPr>
        <dsp:cNvPr id="0" name=""/>
        <dsp:cNvSpPr/>
      </dsp:nvSpPr>
      <dsp:spPr>
        <a:xfrm>
          <a:off x="6450809" y="399117"/>
          <a:ext cx="2221637" cy="1194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619D1C-8129-49AE-B508-3E482C277B1B}">
      <dsp:nvSpPr>
        <dsp:cNvPr id="0" name=""/>
        <dsp:cNvSpPr/>
      </dsp:nvSpPr>
      <dsp:spPr>
        <a:xfrm rot="5400000">
          <a:off x="2666461" y="130370"/>
          <a:ext cx="1990714" cy="173192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3065748" y="311194"/>
        <a:ext cx="1192139" cy="1370274"/>
      </dsp:txXfrm>
    </dsp:sp>
    <dsp:sp modelId="{E6BB4746-BE49-4776-8D4A-B2B04435E181}">
      <dsp:nvSpPr>
        <dsp:cNvPr id="0" name=""/>
        <dsp:cNvSpPr/>
      </dsp:nvSpPr>
      <dsp:spPr>
        <a:xfrm rot="5400000">
          <a:off x="3598115" y="1820089"/>
          <a:ext cx="1990714" cy="173192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Maintenance Viewer</a:t>
          </a:r>
          <a:endParaRPr lang="en-US" sz="1500" kern="1200"/>
        </a:p>
      </dsp:txBody>
      <dsp:txXfrm rot="-5400000">
        <a:off x="3997402" y="2000913"/>
        <a:ext cx="1192139" cy="1370274"/>
      </dsp:txXfrm>
    </dsp:sp>
    <dsp:sp modelId="{3A55F311-19FE-4E1A-B938-5F9090B4A1D5}">
      <dsp:nvSpPr>
        <dsp:cNvPr id="0" name=""/>
        <dsp:cNvSpPr/>
      </dsp:nvSpPr>
      <dsp:spPr>
        <a:xfrm>
          <a:off x="1505874" y="2088835"/>
          <a:ext cx="2149971" cy="1194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25BF4-606B-429F-AD71-DCD85A27AC69}">
      <dsp:nvSpPr>
        <dsp:cNvPr id="0" name=""/>
        <dsp:cNvSpPr/>
      </dsp:nvSpPr>
      <dsp:spPr>
        <a:xfrm rot="5400000">
          <a:off x="5468591" y="1820089"/>
          <a:ext cx="1990714" cy="173192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5867878" y="2000913"/>
        <a:ext cx="1192139" cy="1370274"/>
      </dsp:txXfrm>
    </dsp:sp>
    <dsp:sp modelId="{ECCF28E4-E790-4E54-B3D1-01377DCECFC0}">
      <dsp:nvSpPr>
        <dsp:cNvPr id="0" name=""/>
        <dsp:cNvSpPr/>
      </dsp:nvSpPr>
      <dsp:spPr>
        <a:xfrm rot="5400000">
          <a:off x="4536936" y="3509807"/>
          <a:ext cx="1990714" cy="173192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Asset Management</a:t>
          </a:r>
          <a:endParaRPr lang="en-US" sz="1500" kern="1200"/>
        </a:p>
      </dsp:txBody>
      <dsp:txXfrm rot="-5400000">
        <a:off x="4936223" y="3690631"/>
        <a:ext cx="1192139" cy="1370274"/>
      </dsp:txXfrm>
    </dsp:sp>
    <dsp:sp modelId="{9C4772DA-DCA9-4FE6-A6A1-82FF9A05FDBC}">
      <dsp:nvSpPr>
        <dsp:cNvPr id="0" name=""/>
        <dsp:cNvSpPr/>
      </dsp:nvSpPr>
      <dsp:spPr>
        <a:xfrm>
          <a:off x="6450809" y="3778554"/>
          <a:ext cx="2221637" cy="1194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02A1E-48A9-4A4D-BA43-2EC8B730ADFD}">
      <dsp:nvSpPr>
        <dsp:cNvPr id="0" name=""/>
        <dsp:cNvSpPr/>
      </dsp:nvSpPr>
      <dsp:spPr>
        <a:xfrm rot="5400000">
          <a:off x="2666461" y="3509807"/>
          <a:ext cx="1990714" cy="173192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3065748" y="3690631"/>
        <a:ext cx="1192139" cy="1370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048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61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292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45487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22891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450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8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001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37846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6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125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SK1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Mapping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47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1"/>
            <a:ext cx="10172700" cy="7810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2728" y="1235313"/>
            <a:ext cx="4800600" cy="632529"/>
          </a:xfrm>
        </p:spPr>
        <p:txBody>
          <a:bodyPr/>
          <a:lstStyle/>
          <a:p>
            <a:r>
              <a:rPr lang="en-US" dirty="0" smtClean="0"/>
              <a:t>Needs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728" y="1895775"/>
            <a:ext cx="4800600" cy="2996398"/>
          </a:xfrm>
        </p:spPr>
        <p:txBody>
          <a:bodyPr/>
          <a:lstStyle/>
          <a:p>
            <a:r>
              <a:rPr lang="en-US" dirty="0" smtClean="0"/>
              <a:t>Data access for all Agency staff</a:t>
            </a:r>
          </a:p>
          <a:p>
            <a:r>
              <a:rPr lang="en-US" dirty="0"/>
              <a:t>Singular centralized tool</a:t>
            </a:r>
          </a:p>
          <a:p>
            <a:r>
              <a:rPr lang="en-US" dirty="0" smtClean="0"/>
              <a:t>Self Service of data</a:t>
            </a:r>
          </a:p>
          <a:p>
            <a:r>
              <a:rPr lang="en-US" dirty="0"/>
              <a:t>Simple but effective interface</a:t>
            </a:r>
          </a:p>
          <a:p>
            <a:r>
              <a:rPr lang="en-US" dirty="0" smtClean="0"/>
              <a:t>Ability to ask questions of data</a:t>
            </a:r>
          </a:p>
          <a:p>
            <a:r>
              <a:rPr lang="en-US" dirty="0" smtClean="0"/>
              <a:t>Repackage multiple data sources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24828" y="1235313"/>
            <a:ext cx="4800600" cy="632529"/>
          </a:xfrm>
        </p:spPr>
        <p:txBody>
          <a:bodyPr/>
          <a:lstStyle/>
          <a:p>
            <a:r>
              <a:rPr lang="en-US" dirty="0" smtClean="0"/>
              <a:t>Opportunity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24828" y="1895775"/>
            <a:ext cx="4800600" cy="2996398"/>
          </a:xfrm>
        </p:spPr>
        <p:txBody>
          <a:bodyPr/>
          <a:lstStyle/>
          <a:p>
            <a:r>
              <a:rPr lang="en-US" dirty="0" smtClean="0"/>
              <a:t>Flexibility of GIS web services technology</a:t>
            </a:r>
          </a:p>
          <a:p>
            <a:r>
              <a:rPr lang="en-US" dirty="0" smtClean="0"/>
              <a:t>Development of VTrans Data Hub</a:t>
            </a:r>
          </a:p>
          <a:p>
            <a:r>
              <a:rPr lang="en-US" dirty="0" smtClean="0"/>
              <a:t>Organizational readiness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62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3591"/>
          <a:stretch/>
        </p:blipFill>
        <p:spPr>
          <a:xfrm>
            <a:off x="1985963" y="1362076"/>
            <a:ext cx="8220074" cy="5281685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Spectrum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14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Centralized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501" y="1807842"/>
            <a:ext cx="10734675" cy="489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86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&amp; Effective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7965" y="1574801"/>
            <a:ext cx="10605748" cy="498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50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970"/>
          <a:stretch/>
        </p:blipFill>
        <p:spPr>
          <a:xfrm>
            <a:off x="1059544" y="1517237"/>
            <a:ext cx="10580913" cy="534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38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Repackage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1223" y="1471921"/>
            <a:ext cx="8339232" cy="534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73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28195316"/>
              </p:ext>
            </p:extLst>
          </p:nvPr>
        </p:nvGraphicFramePr>
        <p:xfrm>
          <a:off x="1153706" y="1439333"/>
          <a:ext cx="1037426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5739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Potential User </a:t>
            </a:r>
            <a:r>
              <a:rPr lang="en-US" dirty="0" smtClean="0"/>
              <a:t>Groups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602961"/>
              </p:ext>
            </p:extLst>
          </p:nvPr>
        </p:nvGraphicFramePr>
        <p:xfrm>
          <a:off x="1251678" y="1266825"/>
          <a:ext cx="10178322" cy="537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910450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2ec0dd7-095b-41f2-b8b8-a624496b8c6b">E23TXWV46JPD-235135430-25</_dlc_DocId>
    <_dlc_DocIdUrl xmlns="22ec0dd7-095b-41f2-b8b8-a624496b8c6b">
      <Url>https://outside.vermont.gov/agency/VTRANS/external/docs/_layouts/15/DocIdRedir.aspx?ID=E23TXWV46JPD-235135430-25</Url>
      <Description>E23TXWV46JPD-235135430-25</Description>
    </_dlc_DocIdUrl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9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18CA193348A64BB00EC4DD700C226C" ma:contentTypeVersion="4" ma:contentTypeDescription="Create a new document." ma:contentTypeScope="" ma:versionID="f06708e5199452a9f7394f94d84a6298">
  <xsd:schema xmlns:xsd="http://www.w3.org/2001/XMLSchema" xmlns:xs="http://www.w3.org/2001/XMLSchema" xmlns:p="http://schemas.microsoft.com/office/2006/metadata/properties" xmlns:ns2="2a208fe3-8287-4a8b-b629-d45392ca0f10" xmlns:ns3="22ec0dd7-095b-41f2-b8b8-a624496b8c6b" targetNamespace="http://schemas.microsoft.com/office/2006/metadata/properties" ma:root="true" ma:fieldsID="e6605e219c6038dbb08f224e297c44ee" ns2:_="" ns3:_="">
    <xsd:import namespace="2a208fe3-8287-4a8b-b629-d45392ca0f10"/>
    <xsd:import namespace="22ec0dd7-095b-41f2-b8b8-a624496b8c6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208fe3-8287-4a8b-b629-d45392ca0f1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ec0dd7-095b-41f2-b8b8-a624496b8c6b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EEE9F6-5FB5-4A89-9C11-160BCC833DF8}"/>
</file>

<file path=customXml/itemProps2.xml><?xml version="1.0" encoding="utf-8"?>
<ds:datastoreItem xmlns:ds="http://schemas.openxmlformats.org/officeDocument/2006/customXml" ds:itemID="{16A908C8-B1A3-4BDE-A6E2-47F31175FF72}"/>
</file>

<file path=customXml/itemProps3.xml><?xml version="1.0" encoding="utf-8"?>
<ds:datastoreItem xmlns:ds="http://schemas.openxmlformats.org/officeDocument/2006/customXml" ds:itemID="{4C327CB5-7523-4576-831E-03AB2D587BDB}"/>
</file>

<file path=customXml/itemProps4.xml><?xml version="1.0" encoding="utf-8"?>
<ds:datastoreItem xmlns:ds="http://schemas.openxmlformats.org/officeDocument/2006/customXml" ds:itemID="{964C281F-7E6F-4DB9-A4A6-CE3D4F36409F}"/>
</file>

<file path=customXml/itemProps5.xml><?xml version="1.0" encoding="utf-8"?>
<ds:datastoreItem xmlns:ds="http://schemas.openxmlformats.org/officeDocument/2006/customXml" ds:itemID="{45596C7D-3B49-4FD1-88BE-CD7BB4EADC78}"/>
</file>

<file path=customXml/itemProps6.xml><?xml version="1.0" encoding="utf-8"?>
<ds:datastoreItem xmlns:ds="http://schemas.openxmlformats.org/officeDocument/2006/customXml" ds:itemID="{CDF979C3-FD7E-49BE-A16B-FA600D0AC9AF}"/>
</file>

<file path=customXml/itemProps7.xml><?xml version="1.0" encoding="utf-8"?>
<ds:datastoreItem xmlns:ds="http://schemas.openxmlformats.org/officeDocument/2006/customXml" ds:itemID="{F42EF7EB-B754-42B7-A997-DFE023AA7FE8}"/>
</file>

<file path=customXml/itemProps8.xml><?xml version="1.0" encoding="utf-8"?>
<ds:datastoreItem xmlns:ds="http://schemas.openxmlformats.org/officeDocument/2006/customXml" ds:itemID="{EFB53F69-431A-4411-A801-900361ECC034}"/>
</file>

<file path=customXml/itemProps9.xml><?xml version="1.0" encoding="utf-8"?>
<ds:datastoreItem xmlns:ds="http://schemas.openxmlformats.org/officeDocument/2006/customXml" ds:itemID="{AD870E48-573C-496F-8F98-6156EA61EF5F}"/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617</TotalTime>
  <Words>121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Impact</vt:lpstr>
      <vt:lpstr>Badge</vt:lpstr>
      <vt:lpstr>SK1</vt:lpstr>
      <vt:lpstr>Why?</vt:lpstr>
      <vt:lpstr>User Spectrum</vt:lpstr>
      <vt:lpstr>Centralized</vt:lpstr>
      <vt:lpstr>Simple &amp; Effective</vt:lpstr>
      <vt:lpstr>Interactive</vt:lpstr>
      <vt:lpstr>Repackage Data</vt:lpstr>
      <vt:lpstr>How? </vt:lpstr>
      <vt:lpstr>Potential User Groups</vt:lpstr>
    </vt:vector>
  </TitlesOfParts>
  <Company>Vermont Agency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SK1</dc:title>
  <dc:creator>VIANI, KEVIN</dc:creator>
  <cp:lastModifiedBy>Smith, Stephen</cp:lastModifiedBy>
  <cp:revision>16</cp:revision>
  <dcterms:created xsi:type="dcterms:W3CDTF">2016-06-08T15:58:37Z</dcterms:created>
  <dcterms:modified xsi:type="dcterms:W3CDTF">2017-08-17T18:54:26Z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0x0101007618CA193348A64BB00EC4DD700C226C</vt:lpwstr>
  </property>
  <property fmtid="{D5CDD505-2E9C-101B-9397-08002B2CF9AE}" pid="3" name="_dlc_DocIdItemGuid">
    <vt:lpwstr>477b1841-42c3-411d-85d7-0edc1eadcd40</vt:lpwstr>
  </property>
</Properties>
</file>